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2" r:id="rId5"/>
    <p:sldId id="264" r:id="rId6"/>
    <p:sldId id="270" r:id="rId7"/>
    <p:sldId id="272" r:id="rId8"/>
    <p:sldId id="265" r:id="rId9"/>
    <p:sldId id="267" r:id="rId10"/>
    <p:sldId id="271" r:id="rId11"/>
    <p:sldId id="261" r:id="rId12"/>
    <p:sldId id="268" r:id="rId13"/>
    <p:sldId id="269" r:id="rId14"/>
    <p:sldId id="263" r:id="rId15"/>
    <p:sldId id="260" r:id="rId16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62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DAB18-4819-42C8-A579-05DDD2A15797}" type="datetimeFigureOut">
              <a:rPr lang="de-DE" smtClean="0"/>
              <a:t>08.01.2020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B68A1-E7DC-4955-AAEF-782A5B57D7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0486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B68A1-E7DC-4955-AAEF-782A5B57D7A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3693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B68A1-E7DC-4955-AAEF-782A5B57D7A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3684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3391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791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5964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9358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031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20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4582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207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2014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8810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9540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3E2DE-5411-4CDF-A0F4-6C4379A9DF05}" type="datetimeFigureOut">
              <a:rPr lang="de-DE" smtClean="0"/>
              <a:pPr/>
              <a:t>08.01.2020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C7265-069A-44A2-A541-C22CA39AF7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703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147002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de-DE" dirty="0" smtClean="0"/>
              <a:t>Lebendige Gemeinde </a:t>
            </a:r>
            <a:br>
              <a:rPr lang="de-DE" dirty="0" smtClean="0"/>
            </a:br>
            <a:r>
              <a:rPr lang="de-DE" dirty="0" smtClean="0"/>
              <a:t>St. Maria zum Frieden</a:t>
            </a:r>
            <a:endParaRPr lang="de-DE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649" y="2204864"/>
            <a:ext cx="6480720" cy="194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209" y="4221088"/>
            <a:ext cx="2133600" cy="1999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20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1052736"/>
            <a:ext cx="871296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de-DE" sz="2600" b="1" dirty="0">
                <a:latin typeface="Arial" panose="020B0604020202020204" pitchFamily="34" charset="0"/>
                <a:cs typeface="Arial" panose="020B0604020202020204" pitchFamily="34" charset="0"/>
              </a:rPr>
              <a:t>geht nur </a:t>
            </a:r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GEMEINSAM!</a:t>
            </a:r>
          </a:p>
          <a:p>
            <a:pPr algn="ctr"/>
            <a:r>
              <a:rPr lang="de-DE" sz="2600" b="1" dirty="0">
                <a:latin typeface="Arial" panose="020B0604020202020204" pitchFamily="34" charset="0"/>
                <a:cs typeface="Arial" panose="020B0604020202020204" pitchFamily="34" charset="0"/>
              </a:rPr>
              <a:t>GESTALTEN SIE MIT – für eine lebendige GEME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INDE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3200" b="1" dirty="0" smtClean="0"/>
          </a:p>
          <a:p>
            <a:endParaRPr lang="de-DE" sz="3200" b="1" dirty="0"/>
          </a:p>
          <a:p>
            <a:endParaRPr lang="de-DE" sz="3200" b="1" dirty="0" smtClean="0"/>
          </a:p>
          <a:p>
            <a:endParaRPr lang="de-DE" sz="3200" dirty="0" smtClean="0"/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 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Verlauf des Jahres gibt es viele Aktionen und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Veranstaltungen 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bei denen mal mehr und mal weniger Arbeit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anfällt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SIE entscheiden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, wo und in welchem Umfang sie 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DE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eine </a:t>
            </a:r>
            <a:r>
              <a:rPr lang="de-DE" sz="2000" u="sng" dirty="0">
                <a:latin typeface="Arial" panose="020B0604020202020204" pitchFamily="34" charset="0"/>
                <a:cs typeface="Arial" panose="020B0604020202020204" pitchFamily="34" charset="0"/>
              </a:rPr>
              <a:t>konkrete Aktion zu </a:t>
            </a:r>
            <a:r>
              <a:rPr lang="de-DE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unterstützen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DE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und/oder </a:t>
            </a:r>
            <a:r>
              <a:rPr lang="de-DE" sz="2000" u="sng" dirty="0">
                <a:latin typeface="Arial" panose="020B0604020202020204" pitchFamily="34" charset="0"/>
                <a:cs typeface="Arial" panose="020B0604020202020204" pitchFamily="34" charset="0"/>
              </a:rPr>
              <a:t>in die Hand </a:t>
            </a:r>
            <a:r>
              <a:rPr lang="de-DE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nehmen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DE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einfach helfen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de-DE" sz="20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171437"/>
            <a:ext cx="2962275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574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889" y="404664"/>
            <a:ext cx="6315761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Kirchenkaffee / Stehkaffee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660" y="404664"/>
            <a:ext cx="2114957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397024" y="2348880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Jeden Sonntag  nach dem  Gottesdienst um 11:00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Uhr</a:t>
            </a:r>
          </a:p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 wird immer zu zweit durchgeführt )</a:t>
            </a:r>
          </a:p>
          <a:p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Hans </a:t>
            </a:r>
            <a:r>
              <a:rPr lang="de-D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Wilberding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ist Ansprechpartner und erstellt  einen Plan wo man sich eintragen kann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 ca. alle 3 Monate einmal )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Stehtische 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aus dem Turm  vor der Kirche 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aufstellen</a:t>
            </a:r>
            <a:endParaRPr lang="de-DE" sz="2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Kaffee 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und Tee mitbringen </a:t>
            </a:r>
          </a:p>
          <a:p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125819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26968" cy="1143000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de-DE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Tauferinnerungsfeier</a:t>
            </a:r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4" name="AutoShape 2" descr="Bildergebnis für Tauf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8436" name="Picture 4" descr="Bildergebnis für Tauf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60648"/>
            <a:ext cx="2782838" cy="2740886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539552" y="2132856"/>
            <a:ext cx="83274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Ansprechpartner : Monika Spieker</a:t>
            </a: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12.01.2020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15.00 Uhr </a:t>
            </a: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Jeweils  1x im Jahr im Januar</a:t>
            </a: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Tische und Stühle stellen ,Kaffee und Tee ausschenken </a:t>
            </a:r>
          </a:p>
          <a:p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4 Personen</a:t>
            </a:r>
            <a:endParaRPr lang="de-DE" sz="2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2561" y="260648"/>
            <a:ext cx="5407551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Misereor-Fastenessen</a:t>
            </a:r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2" name="AutoShape 2" descr="Bildergebnis für misereor fastenaktion 2019"/>
          <p:cNvSpPr>
            <a:spLocks noChangeAspect="1" noChangeArrowheads="1"/>
          </p:cNvSpPr>
          <p:nvPr/>
        </p:nvSpPr>
        <p:spPr bwMode="auto">
          <a:xfrm>
            <a:off x="155575" y="-1189038"/>
            <a:ext cx="4419600" cy="2486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0484" name="Picture 4" descr="https://bistummainz.de/export/sites/bistum/weltkirche/.galleries/images/Misereor-2019.png_14670176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8741" y="260648"/>
            <a:ext cx="3075771" cy="1728192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450884" y="2204864"/>
            <a:ext cx="72174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So. 29.März 2020 nach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dem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11.00 Uhr Gottesdienst in </a:t>
            </a:r>
            <a:r>
              <a:rPr lang="de-D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Esterfeld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gibt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 eine  Fastensuppe im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Gemeindehaus</a:t>
            </a: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Maria zum Frieden. </a:t>
            </a: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Vorbereitet in diesem Jahr durch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Ansprechpartner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???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Do: </a:t>
            </a:r>
          </a:p>
          <a:p>
            <a:pPr>
              <a:buFont typeface="Wingdings" pitchFamily="2" charset="2"/>
              <a:buChar char="Ø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Suppe kochen</a:t>
            </a:r>
          </a:p>
          <a:p>
            <a:pPr>
              <a:buFont typeface="Wingdings" pitchFamily="2" charset="2"/>
              <a:buChar char="Ø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Raum vorbereiten</a:t>
            </a:r>
          </a:p>
          <a:p>
            <a:pPr>
              <a:buFont typeface="Wingdings" pitchFamily="2" charset="2"/>
              <a:buChar char="Ø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Essensausgabe</a:t>
            </a:r>
          </a:p>
          <a:p>
            <a:pPr>
              <a:buFont typeface="Wingdings" pitchFamily="2" charset="2"/>
              <a:buChar char="Ø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Aufräumen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4546848" cy="114300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de-DE" dirty="0" smtClean="0"/>
              <a:t> Ostern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53038" y="2887607"/>
            <a:ext cx="80794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11.04 bis zum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13.04.2020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Ansprechpartner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Hans </a:t>
            </a:r>
            <a:r>
              <a:rPr lang="de-D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Wilberding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11.04  10:00 Aufbau Getränke und Grillbude</a:t>
            </a:r>
          </a:p>
          <a:p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11.04  14:00 Tische Stühle </a:t>
            </a:r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Aufbau,Deko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für die Agape </a:t>
            </a:r>
          </a:p>
          <a:p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11.04  nach der </a:t>
            </a:r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Osternachtsfeier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bei der Agape Getränke  </a:t>
            </a:r>
          </a:p>
          <a:p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ausschenken und anschließend aufräumen.</a:t>
            </a:r>
          </a:p>
          <a:p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12.04 Osterfeuer:  Getränkeausgabe, Würstchengrillen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48680"/>
            <a:ext cx="2733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96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889" y="404664"/>
            <a:ext cx="5630271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Jubiläum 75 Jahre </a:t>
            </a:r>
            <a:b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St. Maria zum Frieden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71799" y="2681288"/>
            <a:ext cx="8280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Festgottesdienst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am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19.04.2020 11;00 Uhr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Anschließend Begegnung im Gemeindehaus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Aufbau im Gemeindehaus einen Tag 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vorher</a:t>
            </a:r>
            <a:endParaRPr lang="de-DE" sz="2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Getränke/ Suppe und Kaffee ausschenken</a:t>
            </a:r>
          </a:p>
          <a:p>
            <a:endParaRPr lang="de-DE" sz="20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133" y="438150"/>
            <a:ext cx="305752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95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de-DE" dirty="0" smtClean="0"/>
              <a:t>Pfarreigemeinschaftsgottesdienst </a:t>
            </a:r>
            <a:r>
              <a:rPr lang="de-DE" dirty="0" smtClean="0"/>
              <a:t>auf dem </a:t>
            </a:r>
            <a:r>
              <a:rPr lang="de-DE" dirty="0" err="1" smtClean="0"/>
              <a:t>Esterhof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755576" y="2204864"/>
            <a:ext cx="734481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Sonntag 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12.07.2020 </a:t>
            </a:r>
            <a:r>
              <a:rPr lang="de-D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Esterhof</a:t>
            </a:r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Unterstützung beim Auf- und Abbau Bänke und Stühle.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Würstchen grillen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Getränke Ausgabe</a:t>
            </a:r>
          </a:p>
          <a:p>
            <a:endParaRPr lang="de-D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4546848" cy="11430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Pfarrfest</a:t>
            </a:r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038" y="2887607"/>
            <a:ext cx="80794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11.09 bis zum 14.09.2020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Ansprechpartner für den Festausschuss : Dennis Pieters</a:t>
            </a: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Für die verschiedensten Aufgaben vom Aufbau übers Grillen, Kaffeetafel, Betreuung 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Karussell 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und Hüpfburg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bis zum Eisverkauf und Getränkeausgabe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6632"/>
            <a:ext cx="180022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8896" cy="1143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Firmung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21506" name="AutoShape 2" descr="Bildergebnis für Chor"/>
          <p:cNvSpPr>
            <a:spLocks noChangeAspect="1" noChangeArrowheads="1"/>
          </p:cNvSpPr>
          <p:nvPr/>
        </p:nvSpPr>
        <p:spPr bwMode="auto">
          <a:xfrm>
            <a:off x="155575" y="-1355725"/>
            <a:ext cx="4419600" cy="28289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395536" y="2276872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Sonntag 08.November 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2020  </a:t>
            </a:r>
          </a:p>
          <a:p>
            <a:r>
              <a:rPr lang="de-D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Firmgottesdienst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10:00 Uhr St. Maria zum Frieden</a:t>
            </a:r>
          </a:p>
          <a:p>
            <a:r>
              <a:rPr lang="de-D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Firmspender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Bischof Bode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Nach der Firmung Sekt und O-saft ausschenken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Vorher Tische aufstellen wenn die Begegnung vor der Kirche stattfindet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04663"/>
            <a:ext cx="2952328" cy="178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65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114300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Sternsingeraktion </a:t>
            </a:r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Bildergebnis für Sternsing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40668"/>
            <a:ext cx="3707904" cy="2520280"/>
          </a:xfrm>
          <a:prstGeom prst="rect">
            <a:avLst/>
          </a:prstGeom>
          <a:noFill/>
        </p:spPr>
      </p:pic>
      <p:sp>
        <p:nvSpPr>
          <p:cNvPr id="4" name="Textfeld 3"/>
          <p:cNvSpPr txBox="1"/>
          <p:nvPr/>
        </p:nvSpPr>
        <p:spPr>
          <a:xfrm>
            <a:off x="467544" y="1700808"/>
            <a:ext cx="5472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Gesamtleitung</a:t>
            </a:r>
            <a:r>
              <a:rPr lang="de-DE" sz="2400" dirty="0" smtClean="0"/>
              <a:t>: Pia </a:t>
            </a:r>
            <a:r>
              <a:rPr lang="de-DE" sz="2400" dirty="0" err="1" smtClean="0"/>
              <a:t>Horstkamp</a:t>
            </a:r>
            <a:endParaRPr lang="de-DE" sz="2400" dirty="0" smtClean="0"/>
          </a:p>
          <a:p>
            <a:endParaRPr lang="de-DE" sz="2400" dirty="0" smtClean="0"/>
          </a:p>
          <a:p>
            <a:endParaRPr lang="de-DE" sz="2400" dirty="0"/>
          </a:p>
          <a:p>
            <a:r>
              <a:rPr lang="de-DE" sz="2400" dirty="0" err="1" smtClean="0"/>
              <a:t>ToDo</a:t>
            </a:r>
            <a:r>
              <a:rPr lang="de-DE" sz="2400" dirty="0" smtClean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0961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Besuchsdienst</a:t>
            </a:r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346" y="188640"/>
            <a:ext cx="23622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251520" y="2492896"/>
            <a:ext cx="88924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 unserer Gemeinde werden 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ältere Menschen ab dem 75 Lebensjahr 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zum Geburtstag besucht. </a:t>
            </a:r>
            <a:r>
              <a:rPr lang="de-DE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Ansprechpartnerin:  Gabi Bode</a:t>
            </a:r>
          </a:p>
          <a:p>
            <a:endParaRPr lang="de-DE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Weiterhin bekommen 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Neuzugezogene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einem Willkommensbrief.</a:t>
            </a:r>
          </a:p>
          <a:p>
            <a:r>
              <a:rPr lang="de-DE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Ansprechpartner : Anne Fischer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Zudem werden 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kranke Menschen aus unser Gemeinde im Krankenhaus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besucht.  Ansprechpartner </a:t>
            </a:r>
            <a:r>
              <a:rPr lang="de-DE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Georg </a:t>
            </a:r>
            <a:r>
              <a:rPr lang="de-DE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Quednow</a:t>
            </a:r>
            <a:endParaRPr lang="de-DE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Der Besuchsdienst sucht Frauen und Männer, die in Absprache diesen Dienst übernehmen</a:t>
            </a:r>
          </a:p>
        </p:txBody>
      </p:sp>
    </p:spTree>
    <p:extLst>
      <p:ext uri="{BB962C8B-B14F-4D97-AF65-F5344CB8AC3E}">
        <p14:creationId xmlns:p14="http://schemas.microsoft.com/office/powerpoint/2010/main" val="257902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66928" cy="114300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Mitgestaltung Liturgie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19191"/>
            <a:ext cx="1905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683568" y="2708920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Interessierte Frauen und Männer sind eingeladen</a:t>
            </a:r>
          </a:p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einem Liturgiekreis „</a:t>
            </a:r>
            <a:r>
              <a:rPr lang="de-DE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besonders gestaltete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“ Gottesdienste, Andachten, wie z.B. zu besonderen Anlässen wie Misereor, Weltmissionssonntag, Familienmessen ….lebendig zu gestalten. 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52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87208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Gemeindemagazin „Echo heute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19458" name="AutoShape 2" descr="Bildergebnis für Abschi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683568" y="2002306"/>
            <a:ext cx="439248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Echo heute erscheint 2x im Jahr.</a:t>
            </a: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Ansprechpartner: Julian Voß</a:t>
            </a: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 werden Personen gesucht die das Redaktionsteam ergänzen. </a:t>
            </a:r>
          </a:p>
          <a:p>
            <a:endParaRPr lang="de-DE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Berichte verfassen.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Interviews durchführen 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34391"/>
            <a:ext cx="3635896" cy="242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Verkauf fairer Produkte</a:t>
            </a:r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4664"/>
            <a:ext cx="320384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291770" y="2276872"/>
            <a:ext cx="583264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 Ansprechpartner : Helene Rehbock </a:t>
            </a:r>
          </a:p>
          <a:p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Jeweils nach den Familienmessen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Misereor Sonntag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Weltmissionssonntag. </a:t>
            </a:r>
            <a:endParaRPr lang="de-DE" sz="2400" b="1" dirty="0"/>
          </a:p>
          <a:p>
            <a:endParaRPr lang="de-DE" sz="2000" dirty="0" smtClean="0"/>
          </a:p>
          <a:p>
            <a:endParaRPr lang="de-DE" sz="20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351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</Words>
  <Application>Microsoft Office PowerPoint</Application>
  <PresentationFormat>Bildschirmpräsentation (4:3)</PresentationFormat>
  <Paragraphs>129</Paragraphs>
  <Slides>15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Larissa</vt:lpstr>
      <vt:lpstr>Lebendige Gemeinde  St. Maria zum Frieden</vt:lpstr>
      <vt:lpstr>PowerPoint-Präsentation</vt:lpstr>
      <vt:lpstr>Kirchenkaffee / Stehkaffee</vt:lpstr>
      <vt:lpstr> Tauferinnerungsfeier </vt:lpstr>
      <vt:lpstr>Misereor-Fastenessen</vt:lpstr>
      <vt:lpstr> Ostern</vt:lpstr>
      <vt:lpstr>Jubiläum 75 Jahre  St. Maria zum Frieden</vt:lpstr>
      <vt:lpstr>Pfarreigemeinschaftsgottesdienst auf dem Esterhof</vt:lpstr>
      <vt:lpstr>Pfarrfest</vt:lpstr>
      <vt:lpstr>Firmung </vt:lpstr>
      <vt:lpstr>Sternsingeraktion </vt:lpstr>
      <vt:lpstr>Besuchsdienst</vt:lpstr>
      <vt:lpstr>Mitgestaltung Liturgie </vt:lpstr>
      <vt:lpstr>Gemeindemagazin „Echo heute“</vt:lpstr>
      <vt:lpstr>Verkauf fairer Produkte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Lebendige Gemeinde Füllen/Versen</dc:title>
  <dc:creator>Windows-Benutzer</dc:creator>
  <cp:lastModifiedBy>Benutzer1</cp:lastModifiedBy>
  <cp:revision>36</cp:revision>
  <cp:lastPrinted>2019-01-09T14:25:13Z</cp:lastPrinted>
  <dcterms:created xsi:type="dcterms:W3CDTF">2019-01-08T13:26:18Z</dcterms:created>
  <dcterms:modified xsi:type="dcterms:W3CDTF">2020-01-08T08:45:10Z</dcterms:modified>
</cp:coreProperties>
</file>